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56500" cy="10693400"/>
  <p:notesSz cx="7556500" cy="10693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2"/>
    <p:restoredTop sz="94698"/>
  </p:normalViewPr>
  <p:slideViewPr>
    <p:cSldViewPr>
      <p:cViewPr>
        <p:scale>
          <a:sx n="100" d="100"/>
          <a:sy n="100" d="100"/>
        </p:scale>
        <p:origin x="-1296" y="28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8ABAA-E2ED-414C-A926-F4F40E3BA39F}" type="datetimeFigureOut">
              <a:rPr lang="ru-RU" smtClean="0"/>
              <a:pPr/>
              <a:t>09.06.2022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801688"/>
            <a:ext cx="2835275" cy="4010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55650" y="5080000"/>
            <a:ext cx="6045200" cy="48117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279900" y="10156825"/>
            <a:ext cx="3275013" cy="5349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C2EC7-E5ED-4D66-BE6C-467A293B68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793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4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6/9/2022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6/9/2022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6/9/2022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5"/>
            <a:ext cx="6806564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4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6/9/2022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380" y="8090"/>
            <a:ext cx="7552914" cy="10675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ject 2"/>
          <p:cNvSpPr txBox="1"/>
          <p:nvPr/>
        </p:nvSpPr>
        <p:spPr>
          <a:xfrm>
            <a:off x="4785005" y="4265270"/>
            <a:ext cx="2552700" cy="974626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590"/>
              </a:lnSpc>
            </a:pPr>
            <a:r>
              <a:rPr sz="1400" spc="-20" dirty="0">
                <a:latin typeface="Arial Narrow"/>
                <a:cs typeface="Arial Narrow"/>
              </a:rPr>
              <a:t>Р</a:t>
            </a:r>
            <a:r>
              <a:rPr sz="1400" spc="-5" dirty="0">
                <a:latin typeface="Arial Narrow"/>
                <a:cs typeface="Arial Narrow"/>
              </a:rPr>
              <a:t>а</a:t>
            </a:r>
            <a:r>
              <a:rPr sz="1400" spc="5" dirty="0">
                <a:latin typeface="Arial Narrow"/>
                <a:cs typeface="Arial Narrow"/>
              </a:rPr>
              <a:t>зм</a:t>
            </a:r>
            <a:r>
              <a:rPr sz="1400" dirty="0">
                <a:latin typeface="Arial Narrow"/>
                <a:cs typeface="Arial Narrow"/>
              </a:rPr>
              <a:t>ер </a:t>
            </a:r>
            <a:r>
              <a:rPr sz="1400" spc="10" dirty="0">
                <a:latin typeface="Arial Narrow"/>
                <a:cs typeface="Arial Narrow"/>
              </a:rPr>
              <a:t>п</a:t>
            </a:r>
            <a:r>
              <a:rPr sz="1400" spc="5" dirty="0">
                <a:latin typeface="Arial Narrow"/>
                <a:cs typeface="Arial Narrow"/>
              </a:rPr>
              <a:t>о</a:t>
            </a:r>
            <a:r>
              <a:rPr sz="1400" spc="25" dirty="0">
                <a:latin typeface="Arial Narrow"/>
                <a:cs typeface="Arial Narrow"/>
              </a:rPr>
              <a:t>с</a:t>
            </a:r>
            <a:r>
              <a:rPr sz="1400" dirty="0">
                <a:latin typeface="Arial Narrow"/>
                <a:cs typeface="Arial Narrow"/>
              </a:rPr>
              <a:t>об</a:t>
            </a:r>
            <a:r>
              <a:rPr sz="1400" spc="5" dirty="0">
                <a:latin typeface="Arial Narrow"/>
                <a:cs typeface="Arial Narrow"/>
              </a:rPr>
              <a:t>и</a:t>
            </a:r>
            <a:r>
              <a:rPr sz="1400" dirty="0">
                <a:latin typeface="Arial Narrow"/>
                <a:cs typeface="Arial Narrow"/>
              </a:rPr>
              <a:t>я</a:t>
            </a:r>
          </a:p>
          <a:p>
            <a:pPr algn="ctr">
              <a:lnSpc>
                <a:spcPts val="1365"/>
              </a:lnSpc>
            </a:pPr>
            <a:r>
              <a:rPr sz="1400" dirty="0">
                <a:latin typeface="Arial Narrow"/>
                <a:cs typeface="Arial Narrow"/>
              </a:rPr>
              <a:t>в </a:t>
            </a:r>
            <a:r>
              <a:rPr lang="ru-RU" sz="1400" dirty="0">
                <a:latin typeface="Arial Narrow"/>
                <a:cs typeface="Arial Narrow"/>
              </a:rPr>
              <a:t>город</a:t>
            </a:r>
            <a:r>
              <a:rPr sz="1400" dirty="0">
                <a:latin typeface="Arial Narrow"/>
                <a:cs typeface="Arial Narrow"/>
              </a:rPr>
              <a:t>е </a:t>
            </a:r>
            <a:r>
              <a:rPr sz="1400" spc="25" dirty="0">
                <a:latin typeface="Arial Narrow"/>
                <a:cs typeface="Arial Narrow"/>
              </a:rPr>
              <a:t>с</a:t>
            </a:r>
            <a:r>
              <a:rPr sz="1400" spc="5" dirty="0">
                <a:latin typeface="Arial Narrow"/>
                <a:cs typeface="Arial Narrow"/>
              </a:rPr>
              <a:t>о</a:t>
            </a:r>
            <a:r>
              <a:rPr sz="1400" spc="15" dirty="0">
                <a:latin typeface="Arial Narrow"/>
                <a:cs typeface="Arial Narrow"/>
              </a:rPr>
              <a:t>с</a:t>
            </a:r>
            <a:r>
              <a:rPr sz="1400" dirty="0">
                <a:latin typeface="Arial Narrow"/>
                <a:cs typeface="Arial Narrow"/>
              </a:rPr>
              <a:t>та</a:t>
            </a:r>
            <a:r>
              <a:rPr sz="1400" spc="5" dirty="0">
                <a:latin typeface="Arial Narrow"/>
                <a:cs typeface="Arial Narrow"/>
              </a:rPr>
              <a:t>в</a:t>
            </a:r>
            <a:r>
              <a:rPr sz="1400" dirty="0">
                <a:latin typeface="Arial Narrow"/>
                <a:cs typeface="Arial Narrow"/>
              </a:rPr>
              <a:t>ит</a:t>
            </a:r>
          </a:p>
          <a:p>
            <a:pPr algn="ctr">
              <a:lnSpc>
                <a:spcPts val="4575"/>
              </a:lnSpc>
            </a:pPr>
            <a:r>
              <a:rPr lang="ru-RU" sz="2400" b="1" spc="-20" dirty="0" smtClean="0">
                <a:solidFill>
                  <a:srgbClr val="0069A9"/>
                </a:solidFill>
                <a:latin typeface="Arial"/>
                <a:cs typeface="Arial"/>
              </a:rPr>
              <a:t>6448 </a:t>
            </a:r>
            <a:r>
              <a:rPr sz="2400" b="1" spc="-20" dirty="0" err="1">
                <a:solidFill>
                  <a:srgbClr val="0069A9"/>
                </a:solidFill>
                <a:latin typeface="Arial"/>
                <a:cs typeface="Arial"/>
              </a:rPr>
              <a:t>р</a:t>
            </a:r>
            <a:r>
              <a:rPr sz="2400" b="1" spc="5" dirty="0" err="1">
                <a:solidFill>
                  <a:srgbClr val="0069A9"/>
                </a:solidFill>
                <a:latin typeface="Arial"/>
                <a:cs typeface="Arial"/>
              </a:rPr>
              <a:t>у</a:t>
            </a:r>
            <a:r>
              <a:rPr sz="2400" b="1" spc="-35" dirty="0" err="1">
                <a:solidFill>
                  <a:srgbClr val="0069A9"/>
                </a:solidFill>
                <a:latin typeface="Arial"/>
                <a:cs typeface="Arial"/>
              </a:rPr>
              <a:t>б</a:t>
            </a:r>
            <a:r>
              <a:rPr sz="2400" b="1" spc="-35" dirty="0">
                <a:solidFill>
                  <a:srgbClr val="0069A9"/>
                </a:solidFill>
                <a:latin typeface="Arial"/>
                <a:cs typeface="Arial"/>
              </a:rPr>
              <a:t>.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3904200" y="8470900"/>
            <a:ext cx="3253300" cy="7273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35000"/>
              </a:lnSpc>
            </a:pPr>
            <a:r>
              <a:rPr lang="ru-RU" sz="900" b="1" dirty="0">
                <a:latin typeface="Arial" panose="020B0604020202020204" pitchFamily="34" charset="0"/>
                <a:cs typeface="Arial" panose="020B0604020202020204" pitchFamily="34" charset="0"/>
              </a:rPr>
              <a:t>Доход семьи в городе с января по декабрь 2021 года составил 257 тыс. руб. Муж заработал 245 тыс., жена-студентка получала стипендию, за год вышло 12 тыс. руб. Других доходов не было.</a:t>
            </a:r>
          </a:p>
        </p:txBody>
      </p:sp>
      <p:sp>
        <p:nvSpPr>
          <p:cNvPr id="6" name="object 4"/>
          <p:cNvSpPr txBox="1"/>
          <p:nvPr/>
        </p:nvSpPr>
        <p:spPr>
          <a:xfrm>
            <a:off x="1985054" y="9541129"/>
            <a:ext cx="1549400" cy="5103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  <a:spcAft>
                <a:spcPts val="400"/>
              </a:spcAft>
            </a:pPr>
            <a:r>
              <a:rPr lang="en-US" sz="1400" b="1" spc="-10">
                <a:solidFill>
                  <a:schemeClr val="bg1"/>
                </a:solidFill>
                <a:latin typeface="Arial"/>
                <a:cs typeface="Arial"/>
              </a:rPr>
              <a:t>257</a:t>
            </a:r>
            <a:r>
              <a:rPr sz="1400" b="1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ru-RU" sz="1400" b="1" spc="-70" dirty="0">
                <a:solidFill>
                  <a:schemeClr val="bg1"/>
                </a:solidFill>
                <a:latin typeface="Arial"/>
                <a:cs typeface="Arial"/>
              </a:rPr>
              <a:t>000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lnSpc>
                <a:spcPts val="1040"/>
              </a:lnSpc>
              <a:spcBef>
                <a:spcPts val="869"/>
              </a:spcBef>
              <a:spcAft>
                <a:spcPts val="400"/>
              </a:spcAft>
            </a:pPr>
            <a:r>
              <a:rPr lang="ru-RU" sz="900" b="1" spc="15" dirty="0">
                <a:latin typeface="Arial"/>
                <a:cs typeface="Arial"/>
              </a:rPr>
              <a:t>Доходы семьи за год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7" name="object 5"/>
          <p:cNvSpPr txBox="1"/>
          <p:nvPr/>
        </p:nvSpPr>
        <p:spPr>
          <a:xfrm>
            <a:off x="5604019" y="9553829"/>
            <a:ext cx="12446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400" b="1" dirty="0">
                <a:solidFill>
                  <a:schemeClr val="bg1"/>
                </a:solidFill>
                <a:latin typeface="Arial"/>
                <a:cs typeface="Arial"/>
              </a:rPr>
              <a:t>2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4290611" y="9541205"/>
            <a:ext cx="207010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b="1" spc="-70" dirty="0">
                <a:solidFill>
                  <a:schemeClr val="bg1"/>
                </a:solidFill>
                <a:latin typeface="Arial"/>
                <a:cs typeface="Arial"/>
              </a:rPr>
              <a:t>12</a:t>
            </a:r>
            <a:endParaRPr sz="14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9" name="object 7"/>
          <p:cNvSpPr txBox="1"/>
          <p:nvPr/>
        </p:nvSpPr>
        <p:spPr>
          <a:xfrm>
            <a:off x="6598666" y="9624359"/>
            <a:ext cx="535940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1510"/>
              </a:lnSpc>
            </a:pPr>
            <a:r>
              <a:rPr lang="en-US" sz="1300" b="1" spc="10" dirty="0">
                <a:latin typeface="Arial"/>
                <a:cs typeface="Arial"/>
              </a:rPr>
              <a:t>10</a:t>
            </a:r>
            <a:r>
              <a:rPr sz="1300" b="1" spc="-5" dirty="0">
                <a:latin typeface="Arial"/>
                <a:cs typeface="Arial"/>
              </a:rPr>
              <a:t> </a:t>
            </a:r>
            <a:r>
              <a:rPr lang="en-US" sz="1300" b="1" spc="10" dirty="0">
                <a:latin typeface="Arial"/>
                <a:cs typeface="Arial"/>
              </a:rPr>
              <a:t>7</a:t>
            </a:r>
            <a:r>
              <a:rPr sz="1300" b="1" spc="10" dirty="0">
                <a:latin typeface="Arial"/>
                <a:cs typeface="Arial"/>
              </a:rPr>
              <a:t>0</a:t>
            </a:r>
            <a:r>
              <a:rPr lang="en-US" sz="1300" b="1" spc="10" dirty="0">
                <a:latin typeface="Arial"/>
                <a:cs typeface="Arial"/>
              </a:rPr>
              <a:t>8</a:t>
            </a:r>
            <a:endParaRPr sz="1300" dirty="0">
              <a:latin typeface="Arial"/>
              <a:cs typeface="Arial"/>
            </a:endParaRPr>
          </a:p>
          <a:p>
            <a:pPr marL="6350" algn="ctr">
              <a:lnSpc>
                <a:spcPts val="1150"/>
              </a:lnSpc>
            </a:pPr>
            <a:r>
              <a:rPr sz="1000" b="1" spc="-5" dirty="0" err="1">
                <a:solidFill>
                  <a:schemeClr val="bg1"/>
                </a:solidFill>
                <a:latin typeface="Arial"/>
                <a:cs typeface="Arial"/>
              </a:rPr>
              <a:t>р</a:t>
            </a:r>
            <a:r>
              <a:rPr sz="1000" b="1" spc="10" dirty="0" err="1">
                <a:solidFill>
                  <a:schemeClr val="bg1"/>
                </a:solidFill>
                <a:latin typeface="Arial"/>
                <a:cs typeface="Arial"/>
              </a:rPr>
              <a:t>у</a:t>
            </a:r>
            <a:r>
              <a:rPr sz="1000" b="1" spc="5" dirty="0" err="1">
                <a:solidFill>
                  <a:schemeClr val="bg1"/>
                </a:solidFill>
                <a:latin typeface="Arial"/>
                <a:cs typeface="Arial"/>
              </a:rPr>
              <a:t>б</a:t>
            </a:r>
            <a:r>
              <a:rPr sz="1000" b="1" spc="15" dirty="0" err="1">
                <a:solidFill>
                  <a:schemeClr val="bg1"/>
                </a:solidFill>
                <a:latin typeface="Arial"/>
                <a:cs typeface="Arial"/>
              </a:rPr>
              <a:t>л</a:t>
            </a:r>
            <a:r>
              <a:rPr lang="ru-RU" sz="1000" b="1" dirty="0">
                <a:solidFill>
                  <a:schemeClr val="bg1"/>
                </a:solidFill>
                <a:latin typeface="Arial"/>
                <a:cs typeface="Arial"/>
              </a:rPr>
              <a:t>ей</a:t>
            </a:r>
            <a:endParaRPr sz="10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object 2"/>
          <p:cNvSpPr txBox="1"/>
          <p:nvPr/>
        </p:nvSpPr>
        <p:spPr>
          <a:xfrm>
            <a:off x="321865" y="10288457"/>
            <a:ext cx="7015839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ctr">
              <a:lnSpc>
                <a:spcPct val="90900"/>
              </a:lnSpc>
            </a:pPr>
            <a:r>
              <a:rPr sz="900" b="1" dirty="0">
                <a:latin typeface="Arial"/>
                <a:cs typeface="Arial"/>
              </a:rPr>
              <a:t>Э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т пок</a:t>
            </a:r>
            <a:r>
              <a:rPr sz="900" b="1" spc="10" dirty="0">
                <a:latin typeface="Arial"/>
                <a:cs typeface="Arial"/>
              </a:rPr>
              <a:t>а</a:t>
            </a:r>
            <a:r>
              <a:rPr sz="900" b="1" spc="-15" dirty="0">
                <a:latin typeface="Arial"/>
                <a:cs typeface="Arial"/>
              </a:rPr>
              <a:t>з</a:t>
            </a:r>
            <a:r>
              <a:rPr sz="900" b="1" dirty="0">
                <a:latin typeface="Arial"/>
                <a:cs typeface="Arial"/>
              </a:rPr>
              <a:t>атель ни</a:t>
            </a:r>
            <a:r>
              <a:rPr sz="900" b="1" spc="-15" dirty="0">
                <a:latin typeface="Arial"/>
                <a:cs typeface="Arial"/>
              </a:rPr>
              <a:t>ж</a:t>
            </a:r>
            <a:r>
              <a:rPr sz="900" b="1" dirty="0">
                <a:latin typeface="Arial"/>
                <a:cs typeface="Arial"/>
              </a:rPr>
              <a:t>е, ч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 текущий пр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жи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чный мини</a:t>
            </a:r>
            <a:r>
              <a:rPr sz="900" b="1" spc="-15" dirty="0">
                <a:latin typeface="Arial"/>
                <a:cs typeface="Arial"/>
              </a:rPr>
              <a:t>му</a:t>
            </a:r>
            <a:r>
              <a:rPr sz="900" b="1" dirty="0">
                <a:latin typeface="Arial"/>
                <a:cs typeface="Arial"/>
              </a:rPr>
              <a:t>м на </a:t>
            </a:r>
            <a:r>
              <a:rPr sz="900" b="1" spc="10" dirty="0">
                <a:latin typeface="Arial"/>
                <a:cs typeface="Arial"/>
              </a:rPr>
              <a:t>д</a:t>
            </a:r>
            <a:r>
              <a:rPr sz="900" b="1" dirty="0">
                <a:latin typeface="Arial"/>
                <a:cs typeface="Arial"/>
              </a:rPr>
              <a:t>ушу насе</a:t>
            </a:r>
            <a:r>
              <a:rPr sz="900" b="1" spc="-15" dirty="0">
                <a:latin typeface="Arial"/>
                <a:cs typeface="Arial"/>
              </a:rPr>
              <a:t>л</a:t>
            </a:r>
            <a:r>
              <a:rPr sz="900" b="1" dirty="0">
                <a:latin typeface="Arial"/>
                <a:cs typeface="Arial"/>
              </a:rPr>
              <a:t>ения в </a:t>
            </a:r>
            <a:r>
              <a:rPr lang="ru-RU" sz="900" b="1" dirty="0">
                <a:latin typeface="Arial"/>
                <a:cs typeface="Arial"/>
              </a:rPr>
              <a:t>городе</a:t>
            </a:r>
            <a:r>
              <a:rPr sz="900" b="1" dirty="0">
                <a:latin typeface="Arial"/>
                <a:cs typeface="Arial"/>
              </a:rPr>
              <a:t>, </a:t>
            </a:r>
            <a:r>
              <a:rPr sz="900" b="1" spc="-15" dirty="0">
                <a:latin typeface="Arial"/>
                <a:cs typeface="Arial"/>
              </a:rPr>
              <a:t>к</a:t>
            </a:r>
            <a:r>
              <a:rPr sz="900" b="1" spc="-25" dirty="0">
                <a:latin typeface="Arial"/>
                <a:cs typeface="Arial"/>
              </a:rPr>
              <a:t>о</a:t>
            </a:r>
            <a:r>
              <a:rPr sz="900" b="1" spc="-15" dirty="0">
                <a:latin typeface="Arial"/>
                <a:cs typeface="Arial"/>
              </a:rPr>
              <a:t>т</a:t>
            </a:r>
            <a:r>
              <a:rPr sz="900" b="1" dirty="0">
                <a:latin typeface="Arial"/>
                <a:cs typeface="Arial"/>
              </a:rPr>
              <a:t>орый </a:t>
            </a:r>
            <a:r>
              <a:rPr sz="900" b="1" dirty="0" err="1">
                <a:latin typeface="Arial"/>
                <a:cs typeface="Arial"/>
              </a:rPr>
              <a:t>ра</a:t>
            </a:r>
            <a:r>
              <a:rPr sz="900" b="1" spc="-15" dirty="0" err="1">
                <a:latin typeface="Arial"/>
                <a:cs typeface="Arial"/>
              </a:rPr>
              <a:t>в</a:t>
            </a:r>
            <a:r>
              <a:rPr sz="900" b="1" dirty="0" err="1">
                <a:latin typeface="Arial"/>
                <a:cs typeface="Arial"/>
              </a:rPr>
              <a:t>ен</a:t>
            </a:r>
            <a:r>
              <a:rPr sz="900" b="1" dirty="0">
                <a:latin typeface="Arial"/>
                <a:cs typeface="Arial"/>
              </a:rPr>
              <a:t> </a:t>
            </a:r>
            <a:r>
              <a:rPr lang="ru-RU" sz="900" b="1" dirty="0" smtClean="0">
                <a:latin typeface="Arial"/>
                <a:cs typeface="Arial"/>
              </a:rPr>
              <a:t>11 832</a:t>
            </a:r>
            <a:r>
              <a:rPr sz="1100" b="1" spc="-60" dirty="0" smtClean="0">
                <a:latin typeface="Arial"/>
                <a:cs typeface="Arial"/>
              </a:rPr>
              <a:t> </a:t>
            </a:r>
            <a:r>
              <a:rPr sz="900" b="1" spc="-15" dirty="0" err="1" smtClean="0">
                <a:latin typeface="Arial"/>
                <a:cs typeface="Arial"/>
              </a:rPr>
              <a:t>р</a:t>
            </a:r>
            <a:r>
              <a:rPr sz="900" b="1" dirty="0" err="1" smtClean="0">
                <a:latin typeface="Arial"/>
                <a:cs typeface="Arial"/>
              </a:rPr>
              <a:t>у</a:t>
            </a:r>
            <a:r>
              <a:rPr sz="900" b="1" spc="-25" dirty="0" err="1" smtClean="0">
                <a:latin typeface="Arial"/>
                <a:cs typeface="Arial"/>
              </a:rPr>
              <a:t>б</a:t>
            </a:r>
            <a:r>
              <a:rPr sz="900" b="1" spc="-15" dirty="0" err="1" smtClean="0">
                <a:latin typeface="Arial"/>
                <a:cs typeface="Arial"/>
              </a:rPr>
              <a:t>л</a:t>
            </a:r>
            <a:r>
              <a:rPr lang="ru-RU" sz="900" b="1" dirty="0">
                <a:latin typeface="Arial"/>
                <a:cs typeface="Arial"/>
              </a:rPr>
              <a:t>я</a:t>
            </a:r>
            <a:r>
              <a:rPr sz="900" b="1" dirty="0" smtClean="0">
                <a:latin typeface="Arial"/>
                <a:cs typeface="Arial"/>
              </a:rPr>
              <a:t>. </a:t>
            </a:r>
            <a:r>
              <a:rPr sz="900" b="1" dirty="0">
                <a:latin typeface="Arial"/>
                <a:cs typeface="Arial"/>
              </a:rPr>
              <a:t>Зн</a:t>
            </a:r>
            <a:r>
              <a:rPr sz="900" b="1" spc="-25" dirty="0">
                <a:latin typeface="Arial"/>
                <a:cs typeface="Arial"/>
              </a:rPr>
              <a:t>а</a:t>
            </a:r>
            <a:r>
              <a:rPr sz="900" b="1" dirty="0">
                <a:latin typeface="Arial"/>
                <a:cs typeface="Arial"/>
              </a:rPr>
              <a:t>чит с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мья име</a:t>
            </a:r>
            <a:r>
              <a:rPr sz="900" b="1" spc="-15" dirty="0">
                <a:latin typeface="Arial"/>
                <a:cs typeface="Arial"/>
              </a:rPr>
              <a:t>е</a:t>
            </a:r>
            <a:r>
              <a:rPr sz="900" b="1" dirty="0">
                <a:latin typeface="Arial"/>
                <a:cs typeface="Arial"/>
              </a:rPr>
              <a:t>т пра</a:t>
            </a:r>
            <a:r>
              <a:rPr sz="900" b="1" spc="-15" dirty="0">
                <a:latin typeface="Arial"/>
                <a:cs typeface="Arial"/>
              </a:rPr>
              <a:t>в</a:t>
            </a:r>
            <a:r>
              <a:rPr sz="900" b="1" dirty="0">
                <a:latin typeface="Arial"/>
                <a:cs typeface="Arial"/>
              </a:rPr>
              <a:t>о на п</a:t>
            </a:r>
            <a:r>
              <a:rPr sz="900" b="1" spc="-15" dirty="0">
                <a:latin typeface="Arial"/>
                <a:cs typeface="Arial"/>
              </a:rPr>
              <a:t>о</a:t>
            </a:r>
            <a:r>
              <a:rPr sz="900" b="1" dirty="0">
                <a:latin typeface="Arial"/>
                <a:cs typeface="Arial"/>
              </a:rPr>
              <a:t>собие.</a:t>
            </a:r>
            <a:endParaRPr sz="9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89</Words>
  <Application>Microsoft Office PowerPoint</Application>
  <PresentationFormat>Произвольный</PresentationFormat>
  <Paragraphs>11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Колтыпина Галина Алексеевна</dc:creator>
  <cp:lastModifiedBy>Головенко Татьяна Николаевна</cp:lastModifiedBy>
  <cp:revision>29</cp:revision>
  <dcterms:created xsi:type="dcterms:W3CDTF">2021-06-30T17:53:49Z</dcterms:created>
  <dcterms:modified xsi:type="dcterms:W3CDTF">2022-06-09T14:08:02Z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2021-06-30T00:00:00Z</vt:filetime>
  </property>
  <property fmtid="{D5CDD505-2E9C-101B-9397-08002B2CF9AE}" pid="3" name="LastSaved">
    <vt:filetime>2021-06-30T00:00:00Z</vt:filetime>
  </property>
</Properties>
</file>