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9"/>
    <p:restoredTop sz="94680"/>
  </p:normalViewPr>
  <p:slideViewPr>
    <p:cSldViewPr>
      <p:cViewPr>
        <p:scale>
          <a:sx n="125" d="100"/>
          <a:sy n="125" d="100"/>
        </p:scale>
        <p:origin x="-708" y="20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3D165-F6FA-4C96-BC50-3FAAD9A2C0FC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786F-05DF-45F9-AFB0-2FDFAFB416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4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24" y="4175827"/>
            <a:ext cx="418320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79" y="8090"/>
            <a:ext cx="7552914" cy="1067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407522" y="3752757"/>
            <a:ext cx="1296670" cy="3847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ts val="1500"/>
              </a:lnSpc>
            </a:pPr>
            <a:r>
              <a:rPr sz="1400" spc="-20" dirty="0">
                <a:latin typeface="Arial Narrow"/>
                <a:cs typeface="Arial Narrow"/>
              </a:rPr>
              <a:t>Р</a:t>
            </a:r>
            <a:r>
              <a:rPr sz="1400" spc="-5" dirty="0">
                <a:latin typeface="Arial Narrow"/>
                <a:cs typeface="Arial Narrow"/>
              </a:rPr>
              <a:t>а</a:t>
            </a:r>
            <a:r>
              <a:rPr sz="1400" spc="5" dirty="0">
                <a:latin typeface="Arial Narrow"/>
                <a:cs typeface="Arial Narrow"/>
              </a:rPr>
              <a:t>зм</a:t>
            </a:r>
            <a:r>
              <a:rPr sz="1400" dirty="0">
                <a:latin typeface="Arial Narrow"/>
                <a:cs typeface="Arial Narrow"/>
              </a:rPr>
              <a:t>ер </a:t>
            </a:r>
            <a:r>
              <a:rPr sz="1400" spc="5" dirty="0" err="1">
                <a:latin typeface="Arial Narrow"/>
                <a:cs typeface="Arial Narrow"/>
              </a:rPr>
              <a:t>в</a:t>
            </a:r>
            <a:r>
              <a:rPr sz="1400" spc="-5" dirty="0" err="1">
                <a:latin typeface="Arial Narrow"/>
                <a:cs typeface="Arial Narrow"/>
              </a:rPr>
              <a:t>ы</a:t>
            </a:r>
            <a:r>
              <a:rPr sz="1400" spc="5" dirty="0" err="1">
                <a:latin typeface="Arial Narrow"/>
                <a:cs typeface="Arial Narrow"/>
              </a:rPr>
              <a:t>пл</a:t>
            </a:r>
            <a:r>
              <a:rPr sz="1400" spc="-10" dirty="0" err="1">
                <a:latin typeface="Arial Narrow"/>
                <a:cs typeface="Arial Narrow"/>
              </a:rPr>
              <a:t>а</a:t>
            </a:r>
            <a:r>
              <a:rPr sz="1400" spc="5" dirty="0" err="1">
                <a:latin typeface="Arial Narrow"/>
                <a:cs typeface="Arial Narrow"/>
              </a:rPr>
              <a:t>т</a:t>
            </a:r>
            <a:r>
              <a:rPr sz="1400" dirty="0" err="1">
                <a:latin typeface="Arial Narrow"/>
                <a:cs typeface="Arial Narrow"/>
              </a:rPr>
              <a:t>ы</a:t>
            </a:r>
            <a:r>
              <a:rPr sz="1400" dirty="0">
                <a:latin typeface="Arial Narrow"/>
                <a:cs typeface="Arial Narrow"/>
              </a:rPr>
              <a:t> </a:t>
            </a:r>
            <a:endParaRPr lang="ru-RU" sz="1400" dirty="0">
              <a:latin typeface="Arial Narrow"/>
              <a:cs typeface="Arial Narrow"/>
            </a:endParaRPr>
          </a:p>
          <a:p>
            <a:pPr marR="5080" algn="ctr">
              <a:lnSpc>
                <a:spcPts val="1500"/>
              </a:lnSpc>
            </a:pPr>
            <a:r>
              <a:rPr sz="1400" dirty="0">
                <a:latin typeface="Arial Narrow"/>
                <a:cs typeface="Arial Narrow"/>
              </a:rPr>
              <a:t>в </a:t>
            </a:r>
            <a:r>
              <a:rPr lang="ru-RU" sz="1400" dirty="0">
                <a:latin typeface="Arial Narrow"/>
                <a:cs typeface="Arial Narrow"/>
              </a:rPr>
              <a:t>город</a:t>
            </a:r>
            <a:r>
              <a:rPr sz="1400" dirty="0">
                <a:latin typeface="Arial Narrow"/>
                <a:cs typeface="Arial Narrow"/>
              </a:rPr>
              <a:t>е </a:t>
            </a:r>
            <a:r>
              <a:rPr sz="1400" spc="25" dirty="0">
                <a:latin typeface="Arial Narrow"/>
                <a:cs typeface="Arial Narrow"/>
              </a:rPr>
              <a:t>с</a:t>
            </a:r>
            <a:r>
              <a:rPr sz="1400" spc="5" dirty="0">
                <a:latin typeface="Arial Narrow"/>
                <a:cs typeface="Arial Narrow"/>
              </a:rPr>
              <a:t>о</a:t>
            </a:r>
            <a:r>
              <a:rPr sz="1400" spc="15" dirty="0">
                <a:latin typeface="Arial Narrow"/>
                <a:cs typeface="Arial Narrow"/>
              </a:rPr>
              <a:t>с</a:t>
            </a:r>
            <a:r>
              <a:rPr sz="1400" dirty="0">
                <a:latin typeface="Arial Narrow"/>
                <a:cs typeface="Arial Narrow"/>
              </a:rPr>
              <a:t>та</a:t>
            </a:r>
            <a:r>
              <a:rPr sz="1400" spc="5" dirty="0">
                <a:latin typeface="Arial Narrow"/>
                <a:cs typeface="Arial Narrow"/>
              </a:rPr>
              <a:t>в</a:t>
            </a:r>
            <a:r>
              <a:rPr sz="1400" dirty="0">
                <a:latin typeface="Arial Narrow"/>
                <a:cs typeface="Arial Narrow"/>
              </a:rPr>
              <a:t>ит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7791" y="4073245"/>
            <a:ext cx="156137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760"/>
              </a:lnSpc>
            </a:pPr>
            <a:r>
              <a:rPr lang="ru-RU" sz="2000" spc="-20" dirty="0" smtClean="0"/>
              <a:t>5 738,00 </a:t>
            </a:r>
            <a:r>
              <a:rPr sz="2000" spc="-20" dirty="0" err="1"/>
              <a:t>р</a:t>
            </a:r>
            <a:r>
              <a:rPr sz="2000" spc="5" dirty="0" err="1"/>
              <a:t>у</a:t>
            </a:r>
            <a:r>
              <a:rPr sz="2000" spc="-35" dirty="0" err="1"/>
              <a:t>б</a:t>
            </a:r>
            <a:r>
              <a:rPr sz="2000" spc="-35" dirty="0"/>
              <a:t>.</a:t>
            </a:r>
            <a:endParaRPr sz="2000" dirty="0"/>
          </a:p>
        </p:txBody>
      </p:sp>
      <p:sp>
        <p:nvSpPr>
          <p:cNvPr id="6" name="object 3"/>
          <p:cNvSpPr txBox="1"/>
          <p:nvPr/>
        </p:nvSpPr>
        <p:spPr>
          <a:xfrm>
            <a:off x="3778250" y="8470900"/>
            <a:ext cx="3505200" cy="76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</a:pPr>
            <a:r>
              <a:rPr lang="ru-RU" sz="900" b="1" dirty="0">
                <a:latin typeface="Arial"/>
                <a:cs typeface="Arial"/>
              </a:rPr>
              <a:t>Семья в </a:t>
            </a:r>
            <a:r>
              <a:rPr lang="ru-RU" sz="900" b="1" i="1" dirty="0">
                <a:latin typeface="Arial"/>
                <a:cs typeface="Arial"/>
              </a:rPr>
              <a:t>городе</a:t>
            </a:r>
            <a:r>
              <a:rPr lang="ru-RU" sz="900" b="1" dirty="0">
                <a:latin typeface="Arial"/>
                <a:cs typeface="Arial"/>
              </a:rPr>
              <a:t> состоит из трех человек: мамы, сына </a:t>
            </a:r>
            <a:r>
              <a:rPr lang="ru-RU" sz="900" b="1" dirty="0" smtClean="0">
                <a:latin typeface="Arial"/>
                <a:cs typeface="Arial"/>
              </a:rPr>
              <a:t>студента </a:t>
            </a:r>
            <a:r>
              <a:rPr lang="ru-RU" sz="900" b="1" dirty="0">
                <a:latin typeface="Arial"/>
                <a:cs typeface="Arial"/>
              </a:rPr>
              <a:t>и малышки дочери. Их доход с января по декабрь 2021 года составил </a:t>
            </a:r>
            <a:r>
              <a:rPr lang="ru-RU" sz="900" b="1" dirty="0" smtClean="0">
                <a:latin typeface="Arial"/>
                <a:cs typeface="Arial"/>
              </a:rPr>
              <a:t>380 </a:t>
            </a:r>
            <a:r>
              <a:rPr lang="ru-RU" sz="900" b="1" dirty="0">
                <a:latin typeface="Arial"/>
                <a:cs typeface="Arial"/>
              </a:rPr>
              <a:t>тыс. руб. Мама заработала </a:t>
            </a:r>
            <a:r>
              <a:rPr lang="ru-RU" sz="900" b="1" dirty="0" smtClean="0">
                <a:latin typeface="Arial"/>
                <a:cs typeface="Arial"/>
              </a:rPr>
              <a:t>318 </a:t>
            </a:r>
            <a:r>
              <a:rPr lang="ru-RU" sz="900" b="1" dirty="0">
                <a:latin typeface="Arial"/>
                <a:cs typeface="Arial"/>
              </a:rPr>
              <a:t>тыс. и получила алименты 45 тыс. Сын получал стипендию, за год вышло 17 тыс. руб. Других доходов не было.</a:t>
            </a:r>
            <a:endParaRPr lang="ru-RU" sz="900" dirty="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1985054" y="9541129"/>
            <a:ext cx="1549400" cy="510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ru-RU" sz="1400" b="1" spc="-10" dirty="0" smtClean="0">
                <a:solidFill>
                  <a:schemeClr val="bg1"/>
                </a:solidFill>
                <a:latin typeface="Arial"/>
                <a:cs typeface="Arial"/>
              </a:rPr>
              <a:t>380</a:t>
            </a:r>
            <a:r>
              <a:rPr sz="1400" b="1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  <a:spcAft>
                <a:spcPts val="400"/>
              </a:spcAft>
            </a:pPr>
            <a:r>
              <a:rPr lang="ru-RU" sz="900" b="1" spc="15" dirty="0">
                <a:latin typeface="Arial"/>
                <a:cs typeface="Arial"/>
              </a:rPr>
              <a:t>Доходы семьи за год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6598666" y="9613900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ru-RU" sz="1300" b="1" dirty="0" smtClean="0">
                <a:latin typeface="Arial"/>
                <a:cs typeface="Arial"/>
              </a:rPr>
              <a:t>10</a:t>
            </a:r>
            <a:r>
              <a:rPr sz="1300" b="1" spc="-5" smtClean="0">
                <a:latin typeface="Arial"/>
                <a:cs typeface="Arial"/>
              </a:rPr>
              <a:t> </a:t>
            </a:r>
            <a:r>
              <a:rPr lang="ru-RU" sz="1300" b="1" spc="-5" dirty="0" smtClean="0">
                <a:latin typeface="Arial"/>
                <a:cs typeface="Arial"/>
              </a:rPr>
              <a:t>555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sz="1000" b="1" dirty="0">
                <a:solidFill>
                  <a:schemeClr val="bg1"/>
                </a:solidFill>
                <a:latin typeface="Arial"/>
                <a:cs typeface="Arial"/>
              </a:rPr>
              <a:t>я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321866" y="10288457"/>
            <a:ext cx="6961584" cy="25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>
                <a:latin typeface="Arial"/>
                <a:cs typeface="Arial"/>
              </a:rPr>
              <a:t>городе</a:t>
            </a:r>
            <a:r>
              <a:rPr sz="900" b="1" dirty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11 832 </a:t>
            </a:r>
            <a:r>
              <a:rPr sz="900" b="1" spc="-15" dirty="0" err="1" smtClean="0">
                <a:latin typeface="Arial"/>
                <a:cs typeface="Arial"/>
              </a:rPr>
              <a:t>р</a:t>
            </a:r>
            <a:r>
              <a:rPr sz="900" b="1" dirty="0" err="1" smtClean="0">
                <a:latin typeface="Arial"/>
                <a:cs typeface="Arial"/>
              </a:rPr>
              <a:t>у</a:t>
            </a:r>
            <a:r>
              <a:rPr sz="900" b="1" spc="-25" dirty="0" err="1" smtClean="0">
                <a:latin typeface="Arial"/>
                <a:cs typeface="Arial"/>
              </a:rPr>
              <a:t>б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lang="ru-RU" sz="900" b="1" spc="-15" dirty="0">
                <a:latin typeface="Arial"/>
                <a:cs typeface="Arial"/>
              </a:rPr>
              <a:t>я</a:t>
            </a:r>
            <a:r>
              <a:rPr sz="900" b="1" dirty="0" smtClean="0">
                <a:latin typeface="Arial"/>
                <a:cs typeface="Arial"/>
              </a:rPr>
              <a:t>. </a:t>
            </a:r>
            <a:r>
              <a:rPr sz="900" b="1" dirty="0">
                <a:latin typeface="Arial"/>
                <a:cs typeface="Arial"/>
              </a:rPr>
              <a:t>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п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собие.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107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5 738,00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7791руб.</dc:title>
  <dc:creator>Колтыпина Галина Алексеевна</dc:creator>
  <cp:lastModifiedBy>Головенко Татьяна Николаевна</cp:lastModifiedBy>
  <cp:revision>34</cp:revision>
  <dcterms:created xsi:type="dcterms:W3CDTF">2021-06-30T17:54:57Z</dcterms:created>
  <dcterms:modified xsi:type="dcterms:W3CDTF">2022-06-09T14:07:19Z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