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70" d="100"/>
          <a:sy n="70" d="100"/>
        </p:scale>
        <p:origin x="-3516" y="-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4609"/>
            <a:ext cx="7556500" cy="1068879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01650" y="1765300"/>
            <a:ext cx="6858000" cy="703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sz="4400" b="1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ВЕТЕРАНЫ И УЧАСТНИКИ ВОВ, 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sz="4400" b="1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УЧАСТНИКИ СВО 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sz="4400" b="1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ЧЛЕНЫ ИХ СЕМЕЙ 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endParaRPr lang="ru-RU" sz="4400" b="1" spc="-1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sz="4400" b="1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ОБСЛУЖИВАЮТСЯ 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sz="4400" b="1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ВНЕ ОЧЕРЕДИ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endParaRPr lang="ru-RU" sz="2400" b="1" spc="-1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 всем вопросам можно обратиться: 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b="1" spc="-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</a:t>
            </a: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елефон горячей линии </a:t>
            </a:r>
            <a:r>
              <a:rPr lang="ru-RU" sz="2000" b="1" spc="-15" dirty="0" smtClean="0">
                <a:solidFill>
                  <a:srgbClr val="0055FE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8-800-100-00-01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Руководитель КС – 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b="1" spc="-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(</a:t>
            </a:r>
            <a:r>
              <a:rPr lang="ru-RU" b="1" spc="-15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каб</a:t>
            </a: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16 ),  телефон 8-47375-4-21-98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Заместитель руководителя –</a:t>
            </a:r>
          </a:p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(</a:t>
            </a:r>
            <a:r>
              <a:rPr lang="ru-RU" b="1" spc="-15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каб</a:t>
            </a:r>
            <a:r>
              <a:rPr lang="ru-RU" b="1" spc="-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1 ),  телефон 8-47375-4-11-27</a:t>
            </a:r>
            <a:endParaRPr lang="ru-RU" b="1" spc="-1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058545" y="622300"/>
            <a:ext cx="6504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8738" marR="5080" algn="just">
              <a:lnSpc>
                <a:spcPct val="100000"/>
              </a:lnSpc>
              <a:spcBef>
                <a:spcPts val="100"/>
              </a:spcBef>
              <a:tabLst>
                <a:tab pos="2598738" algn="l"/>
              </a:tabLst>
            </a:pPr>
            <a:endParaRPr lang="ru-RU" sz="1400" spc="-15" dirty="0">
              <a:latin typeface="Arial"/>
              <a:cs typeface="Arial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ACER</cp:lastModifiedBy>
  <cp:revision>28</cp:revision>
  <cp:lastPrinted>2023-01-27T07:13:41Z</cp:lastPrinted>
  <dcterms:created xsi:type="dcterms:W3CDTF">2022-03-09T10:41:17Z</dcterms:created>
  <dcterms:modified xsi:type="dcterms:W3CDTF">2023-04-17T11:12:33Z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